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70" r:id="rId4"/>
    <p:sldId id="271" r:id="rId5"/>
    <p:sldId id="272" r:id="rId6"/>
    <p:sldId id="266" r:id="rId7"/>
    <p:sldId id="263" r:id="rId8"/>
    <p:sldId id="264" r:id="rId9"/>
    <p:sldId id="265" r:id="rId10"/>
    <p:sldId id="269" r:id="rId11"/>
    <p:sldId id="273" r:id="rId12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ABE9FF"/>
    <a:srgbClr val="DCB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A1DD9-780C-4217-8319-21A444A066E6}" v="30" dt="2025-09-01T17:10:16.686"/>
    <p1510:client id="{0C6F1D11-5570-418E-8216-EA6201484182}" v="14" dt="2025-09-02T11:38:06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707"/>
  </p:normalViewPr>
  <p:slideViewPr>
    <p:cSldViewPr snapToGrid="0" snapToObjects="1">
      <p:cViewPr>
        <p:scale>
          <a:sx n="100" d="100"/>
          <a:sy n="100" d="100"/>
        </p:scale>
        <p:origin x="110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521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rit Buter" userId="19378d0b12923ecc" providerId="LiveId" clId="{9064D822-E104-4D58-9447-AB41D1D4D1FC}"/>
    <pc:docChg chg="undo custSel addSld delSld modSld sldOrd">
      <pc:chgData name="Gerrit Buter" userId="19378d0b12923ecc" providerId="LiveId" clId="{9064D822-E104-4D58-9447-AB41D1D4D1FC}" dt="2025-08-24T20:00:01.286" v="976" actId="1076"/>
      <pc:docMkLst>
        <pc:docMk/>
      </pc:docMkLst>
      <pc:sldChg chg="del">
        <pc:chgData name="Gerrit Buter" userId="19378d0b12923ecc" providerId="LiveId" clId="{9064D822-E104-4D58-9447-AB41D1D4D1FC}" dt="2025-08-24T18:07:17.834" v="0" actId="47"/>
        <pc:sldMkLst>
          <pc:docMk/>
          <pc:sldMk cId="4002635240" sldId="258"/>
        </pc:sldMkLst>
      </pc:sldChg>
      <pc:sldChg chg="addSp delSp modSp mod">
        <pc:chgData name="Gerrit Buter" userId="19378d0b12923ecc" providerId="LiveId" clId="{9064D822-E104-4D58-9447-AB41D1D4D1FC}" dt="2025-08-24T18:31:47.488" v="43" actId="20577"/>
        <pc:sldMkLst>
          <pc:docMk/>
          <pc:sldMk cId="3422047308" sldId="261"/>
        </pc:sldMkLst>
      </pc:sldChg>
      <pc:sldChg chg="addSp delSp modSp add mod">
        <pc:chgData name="Gerrit Buter" userId="19378d0b12923ecc" providerId="LiveId" clId="{9064D822-E104-4D58-9447-AB41D1D4D1FC}" dt="2025-08-24T18:37:15.660" v="94" actId="1076"/>
        <pc:sldMkLst>
          <pc:docMk/>
          <pc:sldMk cId="437147398" sldId="262"/>
        </pc:sldMkLst>
        <pc:spChg chg="mod">
          <ac:chgData name="Gerrit Buter" userId="19378d0b12923ecc" providerId="LiveId" clId="{9064D822-E104-4D58-9447-AB41D1D4D1FC}" dt="2025-08-24T18:34:48.967" v="78" actId="20577"/>
          <ac:spMkLst>
            <pc:docMk/>
            <pc:sldMk cId="437147398" sldId="262"/>
            <ac:spMk id="2" creationId="{8367C7FE-BEF9-1BCF-C5BC-B87DD96C6F84}"/>
          </ac:spMkLst>
        </pc:spChg>
        <pc:spChg chg="add mod">
          <ac:chgData name="Gerrit Buter" userId="19378d0b12923ecc" providerId="LiveId" clId="{9064D822-E104-4D58-9447-AB41D1D4D1FC}" dt="2025-08-24T18:37:15.660" v="94" actId="1076"/>
          <ac:spMkLst>
            <pc:docMk/>
            <pc:sldMk cId="437147398" sldId="262"/>
            <ac:spMk id="5" creationId="{477B294A-F222-E656-266E-EE2130F2B88C}"/>
          </ac:spMkLst>
        </pc:spChg>
      </pc:sldChg>
      <pc:sldChg chg="addSp delSp modSp add mod">
        <pc:chgData name="Gerrit Buter" userId="19378d0b12923ecc" providerId="LiveId" clId="{9064D822-E104-4D58-9447-AB41D1D4D1FC}" dt="2025-08-24T19:06:47.201" v="204" actId="1076"/>
        <pc:sldMkLst>
          <pc:docMk/>
          <pc:sldMk cId="1712743378" sldId="263"/>
        </pc:sldMkLst>
        <pc:spChg chg="mod">
          <ac:chgData name="Gerrit Buter" userId="19378d0b12923ecc" providerId="LiveId" clId="{9064D822-E104-4D58-9447-AB41D1D4D1FC}" dt="2025-08-24T19:03:02.488" v="181" actId="20577"/>
          <ac:spMkLst>
            <pc:docMk/>
            <pc:sldMk cId="1712743378" sldId="263"/>
            <ac:spMk id="2" creationId="{0EFFC0BA-A531-362C-A426-D3B625AD2E50}"/>
          </ac:spMkLst>
        </pc:spChg>
      </pc:sldChg>
      <pc:sldChg chg="addSp delSp modSp add mod">
        <pc:chgData name="Gerrit Buter" userId="19378d0b12923ecc" providerId="LiveId" clId="{9064D822-E104-4D58-9447-AB41D1D4D1FC}" dt="2025-08-24T19:11:39.129" v="251" actId="1076"/>
        <pc:sldMkLst>
          <pc:docMk/>
          <pc:sldMk cId="4080474869" sldId="264"/>
        </pc:sldMkLst>
        <pc:spChg chg="mod">
          <ac:chgData name="Gerrit Buter" userId="19378d0b12923ecc" providerId="LiveId" clId="{9064D822-E104-4D58-9447-AB41D1D4D1FC}" dt="2025-08-24T19:11:36.796" v="249" actId="20577"/>
          <ac:spMkLst>
            <pc:docMk/>
            <pc:sldMk cId="4080474869" sldId="264"/>
            <ac:spMk id="2" creationId="{C40557F4-D803-5C5B-57F8-2E33CD663DAE}"/>
          </ac:spMkLst>
        </pc:spChg>
      </pc:sldChg>
      <pc:sldChg chg="addSp delSp modSp add mod">
        <pc:chgData name="Gerrit Buter" userId="19378d0b12923ecc" providerId="LiveId" clId="{9064D822-E104-4D58-9447-AB41D1D4D1FC}" dt="2025-08-24T19:55:14.387" v="772" actId="20577"/>
        <pc:sldMkLst>
          <pc:docMk/>
          <pc:sldMk cId="1717470570" sldId="265"/>
        </pc:sldMkLst>
        <pc:spChg chg="mod">
          <ac:chgData name="Gerrit Buter" userId="19378d0b12923ecc" providerId="LiveId" clId="{9064D822-E104-4D58-9447-AB41D1D4D1FC}" dt="2025-08-24T19:13:10.042" v="274" actId="20577"/>
          <ac:spMkLst>
            <pc:docMk/>
            <pc:sldMk cId="1717470570" sldId="265"/>
            <ac:spMk id="2" creationId="{2E95087D-2498-C345-B357-8F7D82F049CC}"/>
          </ac:spMkLst>
        </pc:spChg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515818810" sldId="265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187089768" sldId="266"/>
        </pc:sldMkLst>
      </pc:sldChg>
      <pc:sldChg chg="addSp modSp add mod ord">
        <pc:chgData name="Gerrit Buter" userId="19378d0b12923ecc" providerId="LiveId" clId="{9064D822-E104-4D58-9447-AB41D1D4D1FC}" dt="2025-08-24T19:40:46.646" v="694" actId="20577"/>
        <pc:sldMkLst>
          <pc:docMk/>
          <pc:sldMk cId="3455871881" sldId="266"/>
        </pc:sldMkLst>
        <pc:spChg chg="mod">
          <ac:chgData name="Gerrit Buter" userId="19378d0b12923ecc" providerId="LiveId" clId="{9064D822-E104-4D58-9447-AB41D1D4D1FC}" dt="2025-08-24T19:40:46.646" v="694" actId="20577"/>
          <ac:spMkLst>
            <pc:docMk/>
            <pc:sldMk cId="3455871881" sldId="266"/>
            <ac:spMk id="2" creationId="{A56F2A7D-3D13-6A7A-079D-04EDAEC540CE}"/>
          </ac:spMkLst>
        </pc:spChg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5437274" sldId="267"/>
        </pc:sldMkLst>
      </pc:sldChg>
      <pc:sldChg chg="addSp delSp modSp add mod">
        <pc:chgData name="Gerrit Buter" userId="19378d0b12923ecc" providerId="LiveId" clId="{9064D822-E104-4D58-9447-AB41D1D4D1FC}" dt="2025-08-24T19:53:46.752" v="716" actId="1076"/>
        <pc:sldMkLst>
          <pc:docMk/>
          <pc:sldMk cId="2067561961" sldId="267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312358723" sldId="268"/>
        </pc:sldMkLst>
      </pc:sldChg>
      <pc:sldChg chg="new del">
        <pc:chgData name="Gerrit Buter" userId="19378d0b12923ecc" providerId="LiveId" clId="{9064D822-E104-4D58-9447-AB41D1D4D1FC}" dt="2025-08-24T19:52:10.022" v="697" actId="47"/>
        <pc:sldMkLst>
          <pc:docMk/>
          <pc:sldMk cId="2644588515" sldId="268"/>
        </pc:sldMkLst>
      </pc:sldChg>
      <pc:sldChg chg="addSp delSp modSp add mod">
        <pc:chgData name="Gerrit Buter" userId="19378d0b12923ecc" providerId="LiveId" clId="{9064D822-E104-4D58-9447-AB41D1D4D1FC}" dt="2025-08-24T19:57:44.788" v="787" actId="1076"/>
        <pc:sldMkLst>
          <pc:docMk/>
          <pc:sldMk cId="3827324216" sldId="268"/>
        </pc:sldMkLst>
      </pc:sldChg>
      <pc:sldChg chg="delSp modSp add del mod">
        <pc:chgData name="Gerrit Buter" userId="19378d0b12923ecc" providerId="LiveId" clId="{9064D822-E104-4D58-9447-AB41D1D4D1FC}" dt="2025-08-24T19:58:10.906" v="812" actId="2696"/>
        <pc:sldMkLst>
          <pc:docMk/>
          <pc:sldMk cId="126609286" sldId="269"/>
        </pc:sldMkLst>
      </pc:sldChg>
      <pc:sldChg chg="new del">
        <pc:chgData name="Gerrit Buter" userId="19378d0b12923ecc" providerId="LiveId" clId="{9064D822-E104-4D58-9447-AB41D1D4D1FC}" dt="2025-08-24T19:52:10.818" v="698" actId="47"/>
        <pc:sldMkLst>
          <pc:docMk/>
          <pc:sldMk cId="677914278" sldId="269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817653224" sldId="269"/>
        </pc:sldMkLst>
      </pc:sldChg>
      <pc:sldChg chg="addSp modSp new mod">
        <pc:chgData name="Gerrit Buter" userId="19378d0b12923ecc" providerId="LiveId" clId="{9064D822-E104-4D58-9447-AB41D1D4D1FC}" dt="2025-08-24T20:00:01.286" v="976" actId="1076"/>
        <pc:sldMkLst>
          <pc:docMk/>
          <pc:sldMk cId="3992420790" sldId="269"/>
        </pc:sldMkLst>
        <pc:spChg chg="mod">
          <ac:chgData name="Gerrit Buter" userId="19378d0b12923ecc" providerId="LiveId" clId="{9064D822-E104-4D58-9447-AB41D1D4D1FC}" dt="2025-08-24T19:58:17.891" v="828" actId="20577"/>
          <ac:spMkLst>
            <pc:docMk/>
            <pc:sldMk cId="3992420790" sldId="269"/>
            <ac:spMk id="2" creationId="{66BACDC0-ABC4-0A53-3A45-3D11AB827153}"/>
          </ac:spMkLst>
        </pc:spChg>
        <pc:spChg chg="mod">
          <ac:chgData name="Gerrit Buter" userId="19378d0b12923ecc" providerId="LiveId" clId="{9064D822-E104-4D58-9447-AB41D1D4D1FC}" dt="2025-08-24T19:59:50.271" v="968" actId="14100"/>
          <ac:spMkLst>
            <pc:docMk/>
            <pc:sldMk cId="3992420790" sldId="269"/>
            <ac:spMk id="3" creationId="{837356F5-4378-7268-F7F1-8D827C3F2C6C}"/>
          </ac:spMkLst>
        </pc:spChg>
        <pc:picChg chg="add mod">
          <ac:chgData name="Gerrit Buter" userId="19378d0b12923ecc" providerId="LiveId" clId="{9064D822-E104-4D58-9447-AB41D1D4D1FC}" dt="2025-08-24T20:00:01.286" v="976" actId="1076"/>
          <ac:picMkLst>
            <pc:docMk/>
            <pc:sldMk cId="3992420790" sldId="269"/>
            <ac:picMk id="4" creationId="{644DAF0D-7B65-E900-73D9-FC75593C5CDB}"/>
          </ac:picMkLst>
        </pc:picChg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217955332" sldId="270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457255761" sldId="271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287701128" sldId="272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700239657" sldId="273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612745640" sldId="274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111584198" sldId="275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57463934" sldId="276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770388278" sldId="277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894952855" sldId="278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127414343" sldId="279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592849354" sldId="280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454516803" sldId="281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567425081" sldId="282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917144531" sldId="283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621416615" sldId="284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4289041802" sldId="285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456599449" sldId="286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198548260" sldId="287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311814856" sldId="288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3723157" sldId="289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546923926" sldId="290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4220824382" sldId="291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981160306" sldId="292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018352160" sldId="293"/>
        </pc:sldMkLst>
      </pc:sldChg>
    </pc:docChg>
  </pc:docChgLst>
  <pc:docChgLst>
    <pc:chgData name="Gerrit Buter" userId="19378d0b12923ecc" providerId="LiveId" clId="{057A1DD9-780C-4217-8319-21A444A066E6}"/>
    <pc:docChg chg="undo custSel delSld modSld">
      <pc:chgData name="Gerrit Buter" userId="19378d0b12923ecc" providerId="LiveId" clId="{057A1DD9-780C-4217-8319-21A444A066E6}" dt="2025-09-01T17:10:38.128" v="1233" actId="1076"/>
      <pc:docMkLst>
        <pc:docMk/>
      </pc:docMkLst>
      <pc:sldChg chg="modSp mod">
        <pc:chgData name="Gerrit Buter" userId="19378d0b12923ecc" providerId="LiveId" clId="{057A1DD9-780C-4217-8319-21A444A066E6}" dt="2025-09-01T15:21:46.029" v="123" actId="313"/>
        <pc:sldMkLst>
          <pc:docMk/>
          <pc:sldMk cId="1753774604" sldId="256"/>
        </pc:sldMkLst>
        <pc:spChg chg="mod">
          <ac:chgData name="Gerrit Buter" userId="19378d0b12923ecc" providerId="LiveId" clId="{057A1DD9-780C-4217-8319-21A444A066E6}" dt="2025-09-01T15:19:57.933" v="39" actId="20577"/>
          <ac:spMkLst>
            <pc:docMk/>
            <pc:sldMk cId="1753774604" sldId="256"/>
            <ac:spMk id="2" creationId="{00000000-0000-0000-0000-000000000000}"/>
          </ac:spMkLst>
        </pc:spChg>
        <pc:spChg chg="mod">
          <ac:chgData name="Gerrit Buter" userId="19378d0b12923ecc" providerId="LiveId" clId="{057A1DD9-780C-4217-8319-21A444A066E6}" dt="2025-09-01T15:21:46.029" v="123" actId="313"/>
          <ac:spMkLst>
            <pc:docMk/>
            <pc:sldMk cId="1753774604" sldId="256"/>
            <ac:spMk id="3" creationId="{00000000-0000-0000-0000-000000000000}"/>
          </ac:spMkLst>
        </pc:spChg>
        <pc:spChg chg="mod">
          <ac:chgData name="Gerrit Buter" userId="19378d0b12923ecc" providerId="LiveId" clId="{057A1DD9-780C-4217-8319-21A444A066E6}" dt="2025-09-01T15:20:25.146" v="60" actId="20577"/>
          <ac:spMkLst>
            <pc:docMk/>
            <pc:sldMk cId="1753774604" sldId="256"/>
            <ac:spMk id="4" creationId="{00000000-0000-0000-0000-000000000000}"/>
          </ac:spMkLst>
        </pc:spChg>
      </pc:sldChg>
      <pc:sldChg chg="modSp del mod">
        <pc:chgData name="Gerrit Buter" userId="19378d0b12923ecc" providerId="LiveId" clId="{057A1DD9-780C-4217-8319-21A444A066E6}" dt="2025-09-01T17:08:58.933" v="1171" actId="2696"/>
        <pc:sldMkLst>
          <pc:docMk/>
          <pc:sldMk cId="3422047308" sldId="261"/>
        </pc:sldMkLst>
        <pc:picChg chg="mod">
          <ac:chgData name="Gerrit Buter" userId="19378d0b12923ecc" providerId="LiveId" clId="{057A1DD9-780C-4217-8319-21A444A066E6}" dt="2025-09-01T15:19:42.302" v="1" actId="1076"/>
          <ac:picMkLst>
            <pc:docMk/>
            <pc:sldMk cId="3422047308" sldId="261"/>
            <ac:picMk id="4" creationId="{34FB3C55-0F60-5C46-4AFC-5EA1C0B78FD7}"/>
          </ac:picMkLst>
        </pc:picChg>
      </pc:sldChg>
      <pc:sldChg chg="addSp modSp mod">
        <pc:chgData name="Gerrit Buter" userId="19378d0b12923ecc" providerId="LiveId" clId="{057A1DD9-780C-4217-8319-21A444A066E6}" dt="2025-09-01T15:37:26.763" v="418" actId="20577"/>
        <pc:sldMkLst>
          <pc:docMk/>
          <pc:sldMk cId="437147398" sldId="262"/>
        </pc:sldMkLst>
        <pc:spChg chg="mod">
          <ac:chgData name="Gerrit Buter" userId="19378d0b12923ecc" providerId="LiveId" clId="{057A1DD9-780C-4217-8319-21A444A066E6}" dt="2025-09-01T15:27:34.488" v="268" actId="20577"/>
          <ac:spMkLst>
            <pc:docMk/>
            <pc:sldMk cId="437147398" sldId="262"/>
            <ac:spMk id="2" creationId="{8367C7FE-BEF9-1BCF-C5BC-B87DD96C6F84}"/>
          </ac:spMkLst>
        </pc:spChg>
        <pc:spChg chg="add mod">
          <ac:chgData name="Gerrit Buter" userId="19378d0b12923ecc" providerId="LiveId" clId="{057A1DD9-780C-4217-8319-21A444A066E6}" dt="2025-09-01T15:37:26.763" v="418" actId="20577"/>
          <ac:spMkLst>
            <pc:docMk/>
            <pc:sldMk cId="437147398" sldId="262"/>
            <ac:spMk id="3" creationId="{A444FF0D-BC26-109D-1B5E-77AE97DA295E}"/>
          </ac:spMkLst>
        </pc:spChg>
        <pc:spChg chg="mod">
          <ac:chgData name="Gerrit Buter" userId="19378d0b12923ecc" providerId="LiveId" clId="{057A1DD9-780C-4217-8319-21A444A066E6}" dt="2025-09-01T15:26:55.364" v="201" actId="1076"/>
          <ac:spMkLst>
            <pc:docMk/>
            <pc:sldMk cId="437147398" sldId="262"/>
            <ac:spMk id="5" creationId="{477B294A-F222-E656-266E-EE2130F2B88C}"/>
          </ac:spMkLst>
        </pc:spChg>
      </pc:sldChg>
      <pc:sldChg chg="addSp delSp modSp mod">
        <pc:chgData name="Gerrit Buter" userId="19378d0b12923ecc" providerId="LiveId" clId="{057A1DD9-780C-4217-8319-21A444A066E6}" dt="2025-09-01T16:24:37.747" v="595" actId="1076"/>
        <pc:sldMkLst>
          <pc:docMk/>
          <pc:sldMk cId="1712743378" sldId="263"/>
        </pc:sldMkLst>
        <pc:spChg chg="mod">
          <ac:chgData name="Gerrit Buter" userId="19378d0b12923ecc" providerId="LiveId" clId="{057A1DD9-780C-4217-8319-21A444A066E6}" dt="2025-09-01T16:07:02.996" v="569" actId="20577"/>
          <ac:spMkLst>
            <pc:docMk/>
            <pc:sldMk cId="1712743378" sldId="263"/>
            <ac:spMk id="2" creationId="{0EFFC0BA-A531-362C-A426-D3B625AD2E50}"/>
          </ac:spMkLst>
        </pc:spChg>
        <pc:spChg chg="add del mod">
          <ac:chgData name="Gerrit Buter" userId="19378d0b12923ecc" providerId="LiveId" clId="{057A1DD9-780C-4217-8319-21A444A066E6}" dt="2025-09-01T16:24:24.796" v="591"/>
          <ac:spMkLst>
            <pc:docMk/>
            <pc:sldMk cId="1712743378" sldId="263"/>
            <ac:spMk id="4" creationId="{AF2A2FAD-C58B-E6D4-19F7-35C8C2A0CCF4}"/>
          </ac:spMkLst>
        </pc:spChg>
        <pc:picChg chg="add del mod">
          <ac:chgData name="Gerrit Buter" userId="19378d0b12923ecc" providerId="LiveId" clId="{057A1DD9-780C-4217-8319-21A444A066E6}" dt="2025-09-01T16:24:24.796" v="589" actId="478"/>
          <ac:picMkLst>
            <pc:docMk/>
            <pc:sldMk cId="1712743378" sldId="263"/>
            <ac:picMk id="6" creationId="{A3E822BB-491F-AB6F-B3BA-AF64D4E467A4}"/>
          </ac:picMkLst>
        </pc:picChg>
        <pc:picChg chg="add mod">
          <ac:chgData name="Gerrit Buter" userId="19378d0b12923ecc" providerId="LiveId" clId="{057A1DD9-780C-4217-8319-21A444A066E6}" dt="2025-09-01T16:24:24.004" v="588" actId="1076"/>
          <ac:picMkLst>
            <pc:docMk/>
            <pc:sldMk cId="1712743378" sldId="263"/>
            <ac:picMk id="8" creationId="{10C427ED-1C77-F56E-8810-32BF3BF46418}"/>
          </ac:picMkLst>
        </pc:picChg>
        <pc:picChg chg="add mod">
          <ac:chgData name="Gerrit Buter" userId="19378d0b12923ecc" providerId="LiveId" clId="{057A1DD9-780C-4217-8319-21A444A066E6}" dt="2025-09-01T16:24:37.747" v="595" actId="1076"/>
          <ac:picMkLst>
            <pc:docMk/>
            <pc:sldMk cId="1712743378" sldId="263"/>
            <ac:picMk id="10" creationId="{D9934077-AA7F-C493-679F-34E8D2096A8D}"/>
          </ac:picMkLst>
        </pc:picChg>
        <pc:picChg chg="del">
          <ac:chgData name="Gerrit Buter" userId="19378d0b12923ecc" providerId="LiveId" clId="{057A1DD9-780C-4217-8319-21A444A066E6}" dt="2025-09-01T16:06:53.050" v="548" actId="478"/>
          <ac:picMkLst>
            <pc:docMk/>
            <pc:sldMk cId="1712743378" sldId="263"/>
            <ac:picMk id="14" creationId="{95DA4679-3CF6-FD73-46EA-3CA78768CDB3}"/>
          </ac:picMkLst>
        </pc:picChg>
      </pc:sldChg>
      <pc:sldChg chg="addSp delSp modSp mod">
        <pc:chgData name="Gerrit Buter" userId="19378d0b12923ecc" providerId="LiveId" clId="{057A1DD9-780C-4217-8319-21A444A066E6}" dt="2025-09-01T16:52:50.672" v="782" actId="20577"/>
        <pc:sldMkLst>
          <pc:docMk/>
          <pc:sldMk cId="4080474869" sldId="264"/>
        </pc:sldMkLst>
        <pc:spChg chg="mod">
          <ac:chgData name="Gerrit Buter" userId="19378d0b12923ecc" providerId="LiveId" clId="{057A1DD9-780C-4217-8319-21A444A066E6}" dt="2025-09-01T16:26:09.106" v="602" actId="20577"/>
          <ac:spMkLst>
            <pc:docMk/>
            <pc:sldMk cId="4080474869" sldId="264"/>
            <ac:spMk id="2" creationId="{C40557F4-D803-5C5B-57F8-2E33CD663DAE}"/>
          </ac:spMkLst>
        </pc:spChg>
        <pc:spChg chg="add mod">
          <ac:chgData name="Gerrit Buter" userId="19378d0b12923ecc" providerId="LiveId" clId="{057A1DD9-780C-4217-8319-21A444A066E6}" dt="2025-09-01T16:52:50.672" v="782" actId="20577"/>
          <ac:spMkLst>
            <pc:docMk/>
            <pc:sldMk cId="4080474869" sldId="264"/>
            <ac:spMk id="3" creationId="{FC8B3265-366B-A06C-0FD6-6EFC97298411}"/>
          </ac:spMkLst>
        </pc:spChg>
        <pc:picChg chg="del">
          <ac:chgData name="Gerrit Buter" userId="19378d0b12923ecc" providerId="LiveId" clId="{057A1DD9-780C-4217-8319-21A444A066E6}" dt="2025-09-01T16:26:05.765" v="596" actId="478"/>
          <ac:picMkLst>
            <pc:docMk/>
            <pc:sldMk cId="4080474869" sldId="264"/>
            <ac:picMk id="4" creationId="{31EBB05D-BE32-C434-1F4E-2D1AC4828CED}"/>
          </ac:picMkLst>
        </pc:picChg>
        <pc:picChg chg="del">
          <ac:chgData name="Gerrit Buter" userId="19378d0b12923ecc" providerId="LiveId" clId="{057A1DD9-780C-4217-8319-21A444A066E6}" dt="2025-09-01T16:26:06.065" v="597" actId="478"/>
          <ac:picMkLst>
            <pc:docMk/>
            <pc:sldMk cId="4080474869" sldId="264"/>
            <ac:picMk id="6" creationId="{D888AAAA-2DFD-6804-5FAA-2133BEA1D8DD}"/>
          </ac:picMkLst>
        </pc:picChg>
        <pc:picChg chg="del">
          <ac:chgData name="Gerrit Buter" userId="19378d0b12923ecc" providerId="LiveId" clId="{057A1DD9-780C-4217-8319-21A444A066E6}" dt="2025-09-01T16:26:06.491" v="598" actId="478"/>
          <ac:picMkLst>
            <pc:docMk/>
            <pc:sldMk cId="4080474869" sldId="264"/>
            <ac:picMk id="8" creationId="{E459F3F7-58A8-06A9-C02C-F27B6A06661E}"/>
          </ac:picMkLst>
        </pc:picChg>
      </pc:sldChg>
      <pc:sldChg chg="addSp delSp modSp mod">
        <pc:chgData name="Gerrit Buter" userId="19378d0b12923ecc" providerId="LiveId" clId="{057A1DD9-780C-4217-8319-21A444A066E6}" dt="2025-09-01T17:10:38.128" v="1233" actId="1076"/>
        <pc:sldMkLst>
          <pc:docMk/>
          <pc:sldMk cId="1717470570" sldId="265"/>
        </pc:sldMkLst>
        <pc:spChg chg="mod">
          <ac:chgData name="Gerrit Buter" userId="19378d0b12923ecc" providerId="LiveId" clId="{057A1DD9-780C-4217-8319-21A444A066E6}" dt="2025-09-01T16:52:54.279" v="785" actId="20577"/>
          <ac:spMkLst>
            <pc:docMk/>
            <pc:sldMk cId="1717470570" sldId="265"/>
            <ac:spMk id="2" creationId="{2E95087D-2498-C345-B357-8F7D82F049CC}"/>
          </ac:spMkLst>
        </pc:spChg>
        <pc:spChg chg="add mod">
          <ac:chgData name="Gerrit Buter" userId="19378d0b12923ecc" providerId="LiveId" clId="{057A1DD9-780C-4217-8319-21A444A066E6}" dt="2025-09-01T17:06:14.517" v="1165" actId="20577"/>
          <ac:spMkLst>
            <pc:docMk/>
            <pc:sldMk cId="1717470570" sldId="265"/>
            <ac:spMk id="3" creationId="{CF5FAD8D-996B-BA83-6502-D461637FB398}"/>
          </ac:spMkLst>
        </pc:spChg>
        <pc:spChg chg="add mod">
          <ac:chgData name="Gerrit Buter" userId="19378d0b12923ecc" providerId="LiveId" clId="{057A1DD9-780C-4217-8319-21A444A066E6}" dt="2025-09-01T17:10:38.128" v="1233" actId="1076"/>
          <ac:spMkLst>
            <pc:docMk/>
            <pc:sldMk cId="1717470570" sldId="265"/>
            <ac:spMk id="4" creationId="{E783C304-CC89-B319-A791-DBF227257C5C}"/>
          </ac:spMkLst>
        </pc:spChg>
        <pc:spChg chg="del mod">
          <ac:chgData name="Gerrit Buter" userId="19378d0b12923ecc" providerId="LiveId" clId="{057A1DD9-780C-4217-8319-21A444A066E6}" dt="2025-09-01T16:52:57.723" v="790"/>
          <ac:spMkLst>
            <pc:docMk/>
            <pc:sldMk cId="1717470570" sldId="265"/>
            <ac:spMk id="7" creationId="{504587E7-E373-31A1-DDC1-FFC1C691FCF3}"/>
          </ac:spMkLst>
        </pc:spChg>
        <pc:spChg chg="del mod">
          <ac:chgData name="Gerrit Buter" userId="19378d0b12923ecc" providerId="LiveId" clId="{057A1DD9-780C-4217-8319-21A444A066E6}" dt="2025-09-01T16:53:02.041" v="793"/>
          <ac:spMkLst>
            <pc:docMk/>
            <pc:sldMk cId="1717470570" sldId="265"/>
            <ac:spMk id="14" creationId="{C956C879-40A4-E6FD-A867-ED8A7161BA87}"/>
          </ac:spMkLst>
        </pc:spChg>
        <pc:picChg chg="del">
          <ac:chgData name="Gerrit Buter" userId="19378d0b12923ecc" providerId="LiveId" clId="{057A1DD9-780C-4217-8319-21A444A066E6}" dt="2025-09-01T16:52:55.528" v="786" actId="478"/>
          <ac:picMkLst>
            <pc:docMk/>
            <pc:sldMk cId="1717470570" sldId="265"/>
            <ac:picMk id="5" creationId="{59E6E9AB-86F2-BC40-CBF5-D7021DD277C8}"/>
          </ac:picMkLst>
        </pc:picChg>
        <pc:picChg chg="add mod">
          <ac:chgData name="Gerrit Buter" userId="19378d0b12923ecc" providerId="LiveId" clId="{057A1DD9-780C-4217-8319-21A444A066E6}" dt="2025-09-01T17:08:41.954" v="1170" actId="1076"/>
          <ac:picMkLst>
            <pc:docMk/>
            <pc:sldMk cId="1717470570" sldId="265"/>
            <ac:picMk id="6" creationId="{49BD9123-D07A-F391-A45E-8F59F7B77A75}"/>
          </ac:picMkLst>
        </pc:picChg>
        <pc:picChg chg="del">
          <ac:chgData name="Gerrit Buter" userId="19378d0b12923ecc" providerId="LiveId" clId="{057A1DD9-780C-4217-8319-21A444A066E6}" dt="2025-09-01T16:52:57.722" v="788" actId="478"/>
          <ac:picMkLst>
            <pc:docMk/>
            <pc:sldMk cId="1717470570" sldId="265"/>
            <ac:picMk id="10" creationId="{84C3176D-21CA-6AC2-875E-F5CE7928BB4F}"/>
          </ac:picMkLst>
        </pc:picChg>
      </pc:sldChg>
      <pc:sldChg chg="addSp delSp modSp mod">
        <pc:chgData name="Gerrit Buter" userId="19378d0b12923ecc" providerId="LiveId" clId="{057A1DD9-780C-4217-8319-21A444A066E6}" dt="2025-09-01T16:04:42.256" v="547" actId="20577"/>
        <pc:sldMkLst>
          <pc:docMk/>
          <pc:sldMk cId="3455871881" sldId="266"/>
        </pc:sldMkLst>
        <pc:spChg chg="mod">
          <ac:chgData name="Gerrit Buter" userId="19378d0b12923ecc" providerId="LiveId" clId="{057A1DD9-780C-4217-8319-21A444A066E6}" dt="2025-09-01T15:43:15.136" v="436" actId="20577"/>
          <ac:spMkLst>
            <pc:docMk/>
            <pc:sldMk cId="3455871881" sldId="266"/>
            <ac:spMk id="2" creationId="{A56F2A7D-3D13-6A7A-079D-04EDAEC540CE}"/>
          </ac:spMkLst>
        </pc:spChg>
        <pc:spChg chg="del mod">
          <ac:chgData name="Gerrit Buter" userId="19378d0b12923ecc" providerId="LiveId" clId="{057A1DD9-780C-4217-8319-21A444A066E6}" dt="2025-09-01T15:37:10.872" v="413"/>
          <ac:spMkLst>
            <pc:docMk/>
            <pc:sldMk cId="3455871881" sldId="266"/>
            <ac:spMk id="5" creationId="{A7B4E43A-89B1-9495-BDA4-64D40C1D0C24}"/>
          </ac:spMkLst>
        </pc:spChg>
        <pc:spChg chg="add mod">
          <ac:chgData name="Gerrit Buter" userId="19378d0b12923ecc" providerId="LiveId" clId="{057A1DD9-780C-4217-8319-21A444A066E6}" dt="2025-09-01T16:04:42.256" v="547" actId="20577"/>
          <ac:spMkLst>
            <pc:docMk/>
            <pc:sldMk cId="3455871881" sldId="266"/>
            <ac:spMk id="9" creationId="{62FFAD2C-6E62-A421-B4B8-5370BF47E35A}"/>
          </ac:spMkLst>
        </pc:spChg>
        <pc:picChg chg="del">
          <ac:chgData name="Gerrit Buter" userId="19378d0b12923ecc" providerId="LiveId" clId="{057A1DD9-780C-4217-8319-21A444A066E6}" dt="2025-09-01T15:33:06.750" v="410" actId="478"/>
          <ac:picMkLst>
            <pc:docMk/>
            <pc:sldMk cId="3455871881" sldId="266"/>
            <ac:picMk id="4" creationId="{4236C1DF-50B6-5C01-4EBE-201C818C6100}"/>
          </ac:picMkLst>
        </pc:picChg>
        <pc:picChg chg="add mod">
          <ac:chgData name="Gerrit Buter" userId="19378d0b12923ecc" providerId="LiveId" clId="{057A1DD9-780C-4217-8319-21A444A066E6}" dt="2025-09-01T16:03:33.613" v="461" actId="1076"/>
          <ac:picMkLst>
            <pc:docMk/>
            <pc:sldMk cId="3455871881" sldId="266"/>
            <ac:picMk id="6" creationId="{3E5021F1-5119-C61A-BC91-1F519AF90DA9}"/>
          </ac:picMkLst>
        </pc:picChg>
        <pc:picChg chg="add mod">
          <ac:chgData name="Gerrit Buter" userId="19378d0b12923ecc" providerId="LiveId" clId="{057A1DD9-780C-4217-8319-21A444A066E6}" dt="2025-09-01T16:03:32.767" v="460" actId="1076"/>
          <ac:picMkLst>
            <pc:docMk/>
            <pc:sldMk cId="3455871881" sldId="266"/>
            <ac:picMk id="8" creationId="{EDF2207C-CE9C-07D4-5D68-18D75C88BCAE}"/>
          </ac:picMkLst>
        </pc:picChg>
        <pc:picChg chg="add del mod">
          <ac:chgData name="Gerrit Buter" userId="19378d0b12923ecc" providerId="LiveId" clId="{057A1DD9-780C-4217-8319-21A444A066E6}" dt="2025-09-01T16:02:51.836" v="445" actId="478"/>
          <ac:picMkLst>
            <pc:docMk/>
            <pc:sldMk cId="3455871881" sldId="266"/>
            <ac:picMk id="1026" creationId="{5296A6B3-4F7B-2F2F-C0D9-BB6950A95525}"/>
          </ac:picMkLst>
        </pc:picChg>
        <pc:picChg chg="add mod">
          <ac:chgData name="Gerrit Buter" userId="19378d0b12923ecc" providerId="LiveId" clId="{057A1DD9-780C-4217-8319-21A444A066E6}" dt="2025-09-01T16:02:56.608" v="448" actId="1076"/>
          <ac:picMkLst>
            <pc:docMk/>
            <pc:sldMk cId="3455871881" sldId="266"/>
            <ac:picMk id="1028" creationId="{6A3B4B50-5FA7-DB4E-94DE-A833DA3082BA}"/>
          </ac:picMkLst>
        </pc:picChg>
      </pc:sldChg>
      <pc:sldChg chg="del">
        <pc:chgData name="Gerrit Buter" userId="19378d0b12923ecc" providerId="LiveId" clId="{057A1DD9-780C-4217-8319-21A444A066E6}" dt="2025-09-01T16:59:36.205" v="873" actId="47"/>
        <pc:sldMkLst>
          <pc:docMk/>
          <pc:sldMk cId="2067561961" sldId="267"/>
        </pc:sldMkLst>
      </pc:sldChg>
      <pc:sldChg chg="del">
        <pc:chgData name="Gerrit Buter" userId="19378d0b12923ecc" providerId="LiveId" clId="{057A1DD9-780C-4217-8319-21A444A066E6}" dt="2025-09-01T16:59:36.205" v="873" actId="47"/>
        <pc:sldMkLst>
          <pc:docMk/>
          <pc:sldMk cId="3827324216" sldId="268"/>
        </pc:sldMkLst>
      </pc:sldChg>
      <pc:sldChg chg="addSp delSp modSp mod">
        <pc:chgData name="Gerrit Buter" userId="19378d0b12923ecc" providerId="LiveId" clId="{057A1DD9-780C-4217-8319-21A444A066E6}" dt="2025-09-01T17:05:37.577" v="1122" actId="20577"/>
        <pc:sldMkLst>
          <pc:docMk/>
          <pc:sldMk cId="3992420790" sldId="269"/>
        </pc:sldMkLst>
        <pc:spChg chg="mod">
          <ac:chgData name="Gerrit Buter" userId="19378d0b12923ecc" providerId="LiveId" clId="{057A1DD9-780C-4217-8319-21A444A066E6}" dt="2025-09-01T17:05:37.577" v="1122" actId="20577"/>
          <ac:spMkLst>
            <pc:docMk/>
            <pc:sldMk cId="3992420790" sldId="269"/>
            <ac:spMk id="3" creationId="{837356F5-4378-7268-F7F1-8D827C3F2C6C}"/>
          </ac:spMkLst>
        </pc:spChg>
        <pc:picChg chg="mod modCrop">
          <ac:chgData name="Gerrit Buter" userId="19378d0b12923ecc" providerId="LiveId" clId="{057A1DD9-780C-4217-8319-21A444A066E6}" dt="2025-09-01T17:05:25.857" v="1118" actId="1076"/>
          <ac:picMkLst>
            <pc:docMk/>
            <pc:sldMk cId="3992420790" sldId="269"/>
            <ac:picMk id="4" creationId="{644DAF0D-7B65-E900-73D9-FC75593C5CDB}"/>
          </ac:picMkLst>
        </pc:picChg>
        <pc:picChg chg="del">
          <ac:chgData name="Gerrit Buter" userId="19378d0b12923ecc" providerId="LiveId" clId="{057A1DD9-780C-4217-8319-21A444A066E6}" dt="2025-09-01T16:59:58.959" v="928" actId="478"/>
          <ac:picMkLst>
            <pc:docMk/>
            <pc:sldMk cId="3992420790" sldId="269"/>
            <ac:picMk id="6" creationId="{7CF2B3D6-5D63-CD74-834B-FD2451D771E4}"/>
          </ac:picMkLst>
        </pc:picChg>
        <pc:picChg chg="add mod">
          <ac:chgData name="Gerrit Buter" userId="19378d0b12923ecc" providerId="LiveId" clId="{057A1DD9-780C-4217-8319-21A444A066E6}" dt="2025-09-01T17:05:26.534" v="1119" actId="1076"/>
          <ac:picMkLst>
            <pc:docMk/>
            <pc:sldMk cId="3992420790" sldId="269"/>
            <ac:picMk id="7" creationId="{F85F89D8-0E28-7E3A-BFF8-65418E2F4FBD}"/>
          </ac:picMkLst>
        </pc:picChg>
        <pc:picChg chg="add mod">
          <ac:chgData name="Gerrit Buter" userId="19378d0b12923ecc" providerId="LiveId" clId="{057A1DD9-780C-4217-8319-21A444A066E6}" dt="2025-09-01T17:05:27.917" v="1120" actId="1076"/>
          <ac:picMkLst>
            <pc:docMk/>
            <pc:sldMk cId="3992420790" sldId="269"/>
            <ac:picMk id="9" creationId="{1AAE2BF6-DA2C-CE5A-FA77-B68C53270B8A}"/>
          </ac:picMkLst>
        </pc:picChg>
      </pc:sldChg>
    </pc:docChg>
  </pc:docChgLst>
  <pc:docChgLst>
    <pc:chgData name="P Marx" userId="1797ef98-1908-401c-9065-4c69bc6088fa" providerId="ADAL" clId="{388D0A9F-E9FE-4D30-9C78-0BF32739CD10}"/>
    <pc:docChg chg="addSld modSld">
      <pc:chgData name="P Marx" userId="1797ef98-1908-401c-9065-4c69bc6088fa" providerId="ADAL" clId="{388D0A9F-E9FE-4D30-9C78-0BF32739CD10}" dt="2024-07-10T11:04:03.760" v="6"/>
      <pc:docMkLst>
        <pc:docMk/>
      </pc:docMkLst>
      <pc:sldChg chg="modSp mod">
        <pc:chgData name="P Marx" userId="1797ef98-1908-401c-9065-4c69bc6088fa" providerId="ADAL" clId="{388D0A9F-E9FE-4D30-9C78-0BF32739CD10}" dt="2024-07-08T19:22:15.941" v="5" actId="20577"/>
        <pc:sldMkLst>
          <pc:docMk/>
          <pc:sldMk cId="1753774604" sldId="256"/>
        </pc:sldMkLst>
      </pc:sldChg>
      <pc:sldChg chg="add">
        <pc:chgData name="P Marx" userId="1797ef98-1908-401c-9065-4c69bc6088fa" providerId="ADAL" clId="{388D0A9F-E9FE-4D30-9C78-0BF32739CD10}" dt="2024-07-10T11:04:03.760" v="6"/>
        <pc:sldMkLst>
          <pc:docMk/>
          <pc:sldMk cId="3422047308" sldId="261"/>
        </pc:sldMkLst>
      </pc:sldChg>
    </pc:docChg>
  </pc:docChgLst>
  <pc:docChgLst>
    <pc:chgData name="Gerrit Buter" userId="19378d0b12923ecc" providerId="LiveId" clId="{0C6F1D11-5570-418E-8216-EA6201484182}"/>
    <pc:docChg chg="undo redo custSel addSld delSld modSld sldOrd">
      <pc:chgData name="Gerrit Buter" userId="19378d0b12923ecc" providerId="LiveId" clId="{0C6F1D11-5570-418E-8216-EA6201484182}" dt="2025-09-02T14:50:15.382" v="601" actId="1036"/>
      <pc:docMkLst>
        <pc:docMk/>
      </pc:docMkLst>
      <pc:sldChg chg="modSp mod">
        <pc:chgData name="Gerrit Buter" userId="19378d0b12923ecc" providerId="LiveId" clId="{0C6F1D11-5570-418E-8216-EA6201484182}" dt="2025-09-02T12:20:21.290" v="600" actId="20577"/>
        <pc:sldMkLst>
          <pc:docMk/>
          <pc:sldMk cId="437147398" sldId="262"/>
        </pc:sldMkLst>
        <pc:spChg chg="mod">
          <ac:chgData name="Gerrit Buter" userId="19378d0b12923ecc" providerId="LiveId" clId="{0C6F1D11-5570-418E-8216-EA6201484182}" dt="2025-09-02T12:20:21.290" v="600" actId="20577"/>
          <ac:spMkLst>
            <pc:docMk/>
            <pc:sldMk cId="437147398" sldId="262"/>
            <ac:spMk id="3" creationId="{A444FF0D-BC26-109D-1B5E-77AE97DA295E}"/>
          </ac:spMkLst>
        </pc:spChg>
        <pc:spChg chg="mod">
          <ac:chgData name="Gerrit Buter" userId="19378d0b12923ecc" providerId="LiveId" clId="{0C6F1D11-5570-418E-8216-EA6201484182}" dt="2025-09-02T11:32:17.240" v="217" actId="14100"/>
          <ac:spMkLst>
            <pc:docMk/>
            <pc:sldMk cId="437147398" sldId="262"/>
            <ac:spMk id="5" creationId="{477B294A-F222-E656-266E-EE2130F2B88C}"/>
          </ac:spMkLst>
        </pc:spChg>
      </pc:sldChg>
      <pc:sldChg chg="modSp mod">
        <pc:chgData name="Gerrit Buter" userId="19378d0b12923ecc" providerId="LiveId" clId="{0C6F1D11-5570-418E-8216-EA6201484182}" dt="2025-09-02T11:30:07.366" v="184" actId="20577"/>
        <pc:sldMkLst>
          <pc:docMk/>
          <pc:sldMk cId="4080474869" sldId="264"/>
        </pc:sldMkLst>
        <pc:spChg chg="mod">
          <ac:chgData name="Gerrit Buter" userId="19378d0b12923ecc" providerId="LiveId" clId="{0C6F1D11-5570-418E-8216-EA6201484182}" dt="2025-09-02T11:30:07.366" v="184" actId="20577"/>
          <ac:spMkLst>
            <pc:docMk/>
            <pc:sldMk cId="4080474869" sldId="264"/>
            <ac:spMk id="3" creationId="{FC8B3265-366B-A06C-0FD6-6EFC97298411}"/>
          </ac:spMkLst>
        </pc:spChg>
      </pc:sldChg>
      <pc:sldChg chg="addSp delSp modSp mod">
        <pc:chgData name="Gerrit Buter" userId="19378d0b12923ecc" providerId="LiveId" clId="{0C6F1D11-5570-418E-8216-EA6201484182}" dt="2025-09-02T14:50:15.382" v="601" actId="1036"/>
        <pc:sldMkLst>
          <pc:docMk/>
          <pc:sldMk cId="1717470570" sldId="265"/>
        </pc:sldMkLst>
        <pc:spChg chg="mod">
          <ac:chgData name="Gerrit Buter" userId="19378d0b12923ecc" providerId="LiveId" clId="{0C6F1D11-5570-418E-8216-EA6201484182}" dt="2025-09-02T11:30:25.388" v="207" actId="20577"/>
          <ac:spMkLst>
            <pc:docMk/>
            <pc:sldMk cId="1717470570" sldId="265"/>
            <ac:spMk id="2" creationId="{2E95087D-2498-C345-B357-8F7D82F049CC}"/>
          </ac:spMkLst>
        </pc:spChg>
        <pc:picChg chg="del">
          <ac:chgData name="Gerrit Buter" userId="19378d0b12923ecc" providerId="LiveId" clId="{0C6F1D11-5570-418E-8216-EA6201484182}" dt="2025-09-01T19:05:34.002" v="54" actId="478"/>
          <ac:picMkLst>
            <pc:docMk/>
            <pc:sldMk cId="1717470570" sldId="265"/>
            <ac:picMk id="6" creationId="{49BD9123-D07A-F391-A45E-8F59F7B77A75}"/>
          </ac:picMkLst>
        </pc:picChg>
        <pc:picChg chg="add mod">
          <ac:chgData name="Gerrit Buter" userId="19378d0b12923ecc" providerId="LiveId" clId="{0C6F1D11-5570-418E-8216-EA6201484182}" dt="2025-09-02T14:50:15.382" v="601" actId="1036"/>
          <ac:picMkLst>
            <pc:docMk/>
            <pc:sldMk cId="1717470570" sldId="265"/>
            <ac:picMk id="7" creationId="{246ED5A5-BBE0-BC73-7A5B-516DB24DD2F2}"/>
          </ac:picMkLst>
        </pc:picChg>
      </pc:sldChg>
      <pc:sldChg chg="addSp delSp modSp mod">
        <pc:chgData name="Gerrit Buter" userId="19378d0b12923ecc" providerId="LiveId" clId="{0C6F1D11-5570-418E-8216-EA6201484182}" dt="2025-09-01T18:27:09.932" v="53" actId="1036"/>
        <pc:sldMkLst>
          <pc:docMk/>
          <pc:sldMk cId="3455871881" sldId="266"/>
        </pc:sldMkLst>
        <pc:spChg chg="add mod">
          <ac:chgData name="Gerrit Buter" userId="19378d0b12923ecc" providerId="LiveId" clId="{0C6F1D11-5570-418E-8216-EA6201484182}" dt="2025-09-01T18:27:01.890" v="46" actId="20577"/>
          <ac:spMkLst>
            <pc:docMk/>
            <pc:sldMk cId="3455871881" sldId="266"/>
            <ac:spMk id="4" creationId="{E058B9E9-3537-0CB6-F453-B938508A5F9A}"/>
          </ac:spMkLst>
        </pc:spChg>
        <pc:spChg chg="mod">
          <ac:chgData name="Gerrit Buter" userId="19378d0b12923ecc" providerId="LiveId" clId="{0C6F1D11-5570-418E-8216-EA6201484182}" dt="2025-09-01T18:18:40.449" v="36" actId="1076"/>
          <ac:spMkLst>
            <pc:docMk/>
            <pc:sldMk cId="3455871881" sldId="266"/>
            <ac:spMk id="9" creationId="{62FFAD2C-6E62-A421-B4B8-5370BF47E35A}"/>
          </ac:spMkLst>
        </pc:spChg>
        <pc:picChg chg="add del mod">
          <ac:chgData name="Gerrit Buter" userId="19378d0b12923ecc" providerId="LiveId" clId="{0C6F1D11-5570-418E-8216-EA6201484182}" dt="2025-09-01T18:26:55.191" v="42" actId="478"/>
          <ac:picMkLst>
            <pc:docMk/>
            <pc:sldMk cId="3455871881" sldId="266"/>
            <ac:picMk id="3" creationId="{674536C3-DDFD-3BC5-C18C-70265458643B}"/>
          </ac:picMkLst>
        </pc:picChg>
        <pc:picChg chg="add mod">
          <ac:chgData name="Gerrit Buter" userId="19378d0b12923ecc" providerId="LiveId" clId="{0C6F1D11-5570-418E-8216-EA6201484182}" dt="2025-09-01T18:27:09.932" v="53" actId="1036"/>
          <ac:picMkLst>
            <pc:docMk/>
            <pc:sldMk cId="3455871881" sldId="266"/>
            <ac:picMk id="7" creationId="{4EA2D5DD-CEF3-E02F-02AA-D05DB6B04D4F}"/>
          </ac:picMkLst>
        </pc:picChg>
        <pc:picChg chg="mod">
          <ac:chgData name="Gerrit Buter" userId="19378d0b12923ecc" providerId="LiveId" clId="{0C6F1D11-5570-418E-8216-EA6201484182}" dt="2025-09-01T17:52:28.405" v="3" actId="1076"/>
          <ac:picMkLst>
            <pc:docMk/>
            <pc:sldMk cId="3455871881" sldId="266"/>
            <ac:picMk id="1028" creationId="{6A3B4B50-5FA7-DB4E-94DE-A833DA3082BA}"/>
          </ac:picMkLst>
        </pc:picChg>
      </pc:sldChg>
      <pc:sldChg chg="addSp delSp modSp mod">
        <pc:chgData name="Gerrit Buter" userId="19378d0b12923ecc" providerId="LiveId" clId="{0C6F1D11-5570-418E-8216-EA6201484182}" dt="2025-09-01T19:40:15.505" v="67" actId="207"/>
        <pc:sldMkLst>
          <pc:docMk/>
          <pc:sldMk cId="3992420790" sldId="269"/>
        </pc:sldMkLst>
        <pc:spChg chg="mod">
          <ac:chgData name="Gerrit Buter" userId="19378d0b12923ecc" providerId="LiveId" clId="{0C6F1D11-5570-418E-8216-EA6201484182}" dt="2025-09-01T19:09:13.578" v="60" actId="20577"/>
          <ac:spMkLst>
            <pc:docMk/>
            <pc:sldMk cId="3992420790" sldId="269"/>
            <ac:spMk id="3" creationId="{837356F5-4378-7268-F7F1-8D827C3F2C6C}"/>
          </ac:spMkLst>
        </pc:spChg>
        <pc:spChg chg="add del">
          <ac:chgData name="Gerrit Buter" userId="19378d0b12923ecc" providerId="LiveId" clId="{0C6F1D11-5570-418E-8216-EA6201484182}" dt="2025-09-01T19:09:17" v="62" actId="22"/>
          <ac:spMkLst>
            <pc:docMk/>
            <pc:sldMk cId="3992420790" sldId="269"/>
            <ac:spMk id="6" creationId="{EA32A07F-B020-A0F2-527B-9DDBEA507CBC}"/>
          </ac:spMkLst>
        </pc:spChg>
        <pc:spChg chg="add mod">
          <ac:chgData name="Gerrit Buter" userId="19378d0b12923ecc" providerId="LiveId" clId="{0C6F1D11-5570-418E-8216-EA6201484182}" dt="2025-09-01T19:40:15.505" v="67" actId="207"/>
          <ac:spMkLst>
            <pc:docMk/>
            <pc:sldMk cId="3992420790" sldId="269"/>
            <ac:spMk id="10" creationId="{86A54DF7-F899-0481-6A14-AEA595DDE64E}"/>
          </ac:spMkLst>
        </pc:spChg>
      </pc:sldChg>
      <pc:sldChg chg="add ord">
        <pc:chgData name="Gerrit Buter" userId="19378d0b12923ecc" providerId="LiveId" clId="{0C6F1D11-5570-418E-8216-EA6201484182}" dt="2025-09-02T11:18:12.968" v="70"/>
        <pc:sldMkLst>
          <pc:docMk/>
          <pc:sldMk cId="1924316818" sldId="270"/>
        </pc:sldMkLst>
      </pc:sldChg>
      <pc:sldChg chg="addSp delSp modSp add mod">
        <pc:chgData name="Gerrit Buter" userId="19378d0b12923ecc" providerId="LiveId" clId="{0C6F1D11-5570-418E-8216-EA6201484182}" dt="2025-09-02T11:35:49.065" v="510" actId="1076"/>
        <pc:sldMkLst>
          <pc:docMk/>
          <pc:sldMk cId="4072727243" sldId="271"/>
        </pc:sldMkLst>
        <pc:spChg chg="mod">
          <ac:chgData name="Gerrit Buter" userId="19378d0b12923ecc" providerId="LiveId" clId="{0C6F1D11-5570-418E-8216-EA6201484182}" dt="2025-09-02T11:18:41.596" v="81" actId="20577"/>
          <ac:spMkLst>
            <pc:docMk/>
            <pc:sldMk cId="4072727243" sldId="271"/>
            <ac:spMk id="2" creationId="{21743EF1-10D5-FD93-41CE-8F8A0F6CB5AF}"/>
          </ac:spMkLst>
        </pc:spChg>
        <pc:spChg chg="mod">
          <ac:chgData name="Gerrit Buter" userId="19378d0b12923ecc" providerId="LiveId" clId="{0C6F1D11-5570-418E-8216-EA6201484182}" dt="2025-09-02T11:35:27.094" v="508" actId="20577"/>
          <ac:spMkLst>
            <pc:docMk/>
            <pc:sldMk cId="4072727243" sldId="271"/>
            <ac:spMk id="3" creationId="{1C0AACEF-8C00-5C5D-55A9-B4BD46A022CA}"/>
          </ac:spMkLst>
        </pc:spChg>
        <pc:spChg chg="del mod">
          <ac:chgData name="Gerrit Buter" userId="19378d0b12923ecc" providerId="LiveId" clId="{0C6F1D11-5570-418E-8216-EA6201484182}" dt="2025-09-02T11:19:03.273" v="90" actId="478"/>
          <ac:spMkLst>
            <pc:docMk/>
            <pc:sldMk cId="4072727243" sldId="271"/>
            <ac:spMk id="10" creationId="{0F0BCFB8-4527-C40C-049C-7B0AA0F38055}"/>
          </ac:spMkLst>
        </pc:spChg>
        <pc:picChg chg="del">
          <ac:chgData name="Gerrit Buter" userId="19378d0b12923ecc" providerId="LiveId" clId="{0C6F1D11-5570-418E-8216-EA6201484182}" dt="2025-09-02T11:18:59.135" v="87" actId="478"/>
          <ac:picMkLst>
            <pc:docMk/>
            <pc:sldMk cId="4072727243" sldId="271"/>
            <ac:picMk id="4" creationId="{1AF74F54-A800-3EFB-2203-B75B49F398AB}"/>
          </ac:picMkLst>
        </pc:picChg>
        <pc:picChg chg="add mod">
          <ac:chgData name="Gerrit Buter" userId="19378d0b12923ecc" providerId="LiveId" clId="{0C6F1D11-5570-418E-8216-EA6201484182}" dt="2025-09-02T11:35:49.065" v="510" actId="1076"/>
          <ac:picMkLst>
            <pc:docMk/>
            <pc:sldMk cId="4072727243" sldId="271"/>
            <ac:picMk id="6" creationId="{B3A2B9EF-0CDD-F594-A3C9-5E01282AAAE6}"/>
          </ac:picMkLst>
        </pc:picChg>
        <pc:picChg chg="del">
          <ac:chgData name="Gerrit Buter" userId="19378d0b12923ecc" providerId="LiveId" clId="{0C6F1D11-5570-418E-8216-EA6201484182}" dt="2025-09-02T11:18:58.428" v="86" actId="478"/>
          <ac:picMkLst>
            <pc:docMk/>
            <pc:sldMk cId="4072727243" sldId="271"/>
            <ac:picMk id="7" creationId="{71C3DFC9-3B98-7914-6469-5124A5F5CA20}"/>
          </ac:picMkLst>
        </pc:picChg>
        <pc:picChg chg="del">
          <ac:chgData name="Gerrit Buter" userId="19378d0b12923ecc" providerId="LiveId" clId="{0C6F1D11-5570-418E-8216-EA6201484182}" dt="2025-09-02T11:19:00.524" v="88" actId="478"/>
          <ac:picMkLst>
            <pc:docMk/>
            <pc:sldMk cId="4072727243" sldId="271"/>
            <ac:picMk id="9" creationId="{1CC19F8F-8160-7181-38CC-24B551CB9742}"/>
          </ac:picMkLst>
        </pc:picChg>
      </pc:sldChg>
      <pc:sldChg chg="modSp add mod">
        <pc:chgData name="Gerrit Buter" userId="19378d0b12923ecc" providerId="LiveId" clId="{0C6F1D11-5570-418E-8216-EA6201484182}" dt="2025-09-02T11:37:04.337" v="595" actId="20577"/>
        <pc:sldMkLst>
          <pc:docMk/>
          <pc:sldMk cId="692875638" sldId="272"/>
        </pc:sldMkLst>
        <pc:spChg chg="mod">
          <ac:chgData name="Gerrit Buter" userId="19378d0b12923ecc" providerId="LiveId" clId="{0C6F1D11-5570-418E-8216-EA6201484182}" dt="2025-09-02T11:27:58.860" v="124" actId="20577"/>
          <ac:spMkLst>
            <pc:docMk/>
            <pc:sldMk cId="692875638" sldId="272"/>
            <ac:spMk id="2" creationId="{DB4A0902-FAED-148B-3EA6-62CBC3193618}"/>
          </ac:spMkLst>
        </pc:spChg>
        <pc:spChg chg="mod">
          <ac:chgData name="Gerrit Buter" userId="19378d0b12923ecc" providerId="LiveId" clId="{0C6F1D11-5570-418E-8216-EA6201484182}" dt="2025-09-02T11:37:04.337" v="595" actId="20577"/>
          <ac:spMkLst>
            <pc:docMk/>
            <pc:sldMk cId="692875638" sldId="272"/>
            <ac:spMk id="3" creationId="{89759FE0-7670-8A5F-7536-BF82A5DF1E9F}"/>
          </ac:spMkLst>
        </pc:spChg>
      </pc:sldChg>
      <pc:sldChg chg="add del">
        <pc:chgData name="Gerrit Buter" userId="19378d0b12923ecc" providerId="LiveId" clId="{0C6F1D11-5570-418E-8216-EA6201484182}" dt="2025-09-02T11:25:02.877" v="92" actId="2890"/>
        <pc:sldMkLst>
          <pc:docMk/>
          <pc:sldMk cId="4193036110" sldId="272"/>
        </pc:sldMkLst>
      </pc:sldChg>
      <pc:sldChg chg="modSp add mod ord">
        <pc:chgData name="Gerrit Buter" userId="19378d0b12923ecc" providerId="LiveId" clId="{0C6F1D11-5570-418E-8216-EA6201484182}" dt="2025-09-02T11:38:06.794" v="598"/>
        <pc:sldMkLst>
          <pc:docMk/>
          <pc:sldMk cId="1406478516" sldId="273"/>
        </pc:sldMkLst>
        <pc:spChg chg="mod">
          <ac:chgData name="Gerrit Buter" userId="19378d0b12923ecc" providerId="LiveId" clId="{0C6F1D11-5570-418E-8216-EA6201484182}" dt="2025-09-02T11:38:06.794" v="598"/>
          <ac:spMkLst>
            <pc:docMk/>
            <pc:sldMk cId="1406478516" sldId="273"/>
            <ac:spMk id="3" creationId="{449954FC-ABAB-F55D-E58C-F35044C9A8F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404AE-F67C-E54E-88C1-BB60AD1050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27140-CBFB-714B-A4E1-023AD3D13926}" type="datetimeFigureOut">
              <a:rPr lang="en-US" smtClean="0"/>
              <a:t>9/2/2025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1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6F781-C774-354D-A82E-25D0CDEA6942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5650-CA33-A740-ADD5-EB46FA1D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1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88"/>
          <a:stretch/>
        </p:blipFill>
        <p:spPr>
          <a:xfrm rot="10800000" flipH="1" flipV="1">
            <a:off x="5342021" y="1955"/>
            <a:ext cx="3801979" cy="570764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V="1">
            <a:off x="2686051" y="3600"/>
            <a:ext cx="4723417" cy="5706000"/>
          </a:xfrm>
          <a:custGeom>
            <a:avLst/>
            <a:gdLst>
              <a:gd name="connsiteX0" fmla="*/ 0 w 2696655"/>
              <a:gd name="connsiteY0" fmla="*/ 0 h 6858000"/>
              <a:gd name="connsiteX1" fmla="*/ 2696655 w 2696655"/>
              <a:gd name="connsiteY1" fmla="*/ 0 h 6858000"/>
              <a:gd name="connsiteX2" fmla="*/ 2696655 w 2696655"/>
              <a:gd name="connsiteY2" fmla="*/ 6858000 h 6858000"/>
              <a:gd name="connsiteX3" fmla="*/ 0 w 2696655"/>
              <a:gd name="connsiteY3" fmla="*/ 6858000 h 6858000"/>
              <a:gd name="connsiteX4" fmla="*/ 0 w 2696655"/>
              <a:gd name="connsiteY4" fmla="*/ 0 h 6858000"/>
              <a:gd name="connsiteX0" fmla="*/ 0 w 4723417"/>
              <a:gd name="connsiteY0" fmla="*/ 0 h 6867427"/>
              <a:gd name="connsiteX1" fmla="*/ 2696655 w 4723417"/>
              <a:gd name="connsiteY1" fmla="*/ 0 h 6867427"/>
              <a:gd name="connsiteX2" fmla="*/ 4723417 w 4723417"/>
              <a:gd name="connsiteY2" fmla="*/ 6867427 h 6867427"/>
              <a:gd name="connsiteX3" fmla="*/ 0 w 4723417"/>
              <a:gd name="connsiteY3" fmla="*/ 6858000 h 6867427"/>
              <a:gd name="connsiteX4" fmla="*/ 0 w 4723417"/>
              <a:gd name="connsiteY4" fmla="*/ 0 h 686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3417" h="6867427">
                <a:moveTo>
                  <a:pt x="0" y="0"/>
                </a:moveTo>
                <a:lnTo>
                  <a:pt x="2696655" y="0"/>
                </a:lnTo>
                <a:lnTo>
                  <a:pt x="4723417" y="686742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665" y="2771223"/>
            <a:ext cx="5573598" cy="764660"/>
          </a:xfrm>
        </p:spPr>
        <p:txBody>
          <a:bodyPr anchor="b">
            <a:normAutofit/>
          </a:bodyPr>
          <a:lstStyle>
            <a:lvl1pPr algn="l">
              <a:defRPr sz="2400" b="1" i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665" y="3645863"/>
            <a:ext cx="5573598" cy="682611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638175" y="4709141"/>
            <a:ext cx="4819945" cy="683971"/>
          </a:xfrm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>
              <a:buNone/>
              <a:defRPr sz="900"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buNone/>
              <a:defRPr sz="900"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buNone/>
              <a:defRPr sz="900"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buNone/>
              <a:defRPr sz="9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998056" cy="29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1524"/>
            <a:ext cx="9137904" cy="57119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7" r:id="rId2"/>
    <p:sldLayoutId id="2147483686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REII323– Embedded Operating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STM32’s Internal peripherals</a:t>
            </a:r>
            <a:endParaRPr lang="en-US" dirty="0"/>
          </a:p>
        </p:txBody>
      </p:sp>
      <p:sp>
        <p:nvSpPr>
          <p:cNvPr id="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638175" y="4523977"/>
            <a:ext cx="4819945" cy="6155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Gerrit Buter</a:t>
            </a:r>
          </a:p>
          <a:p>
            <a:pPr lvl="0"/>
            <a:r>
              <a:rPr lang="en-US" dirty="0"/>
              <a:t>2/09/2025</a:t>
            </a:r>
          </a:p>
        </p:txBody>
      </p:sp>
    </p:spTree>
    <p:extLst>
      <p:ext uri="{BB962C8B-B14F-4D97-AF65-F5344CB8AC3E}">
        <p14:creationId xmlns:p14="http://schemas.microsoft.com/office/powerpoint/2010/main" val="175377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CDC0-ABC4-0A53-3A45-3D11AB82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356F5-4378-7268-F7F1-8D827C3F2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6326"/>
            <a:ext cx="7886700" cy="4071144"/>
          </a:xfrm>
        </p:spPr>
        <p:txBody>
          <a:bodyPr/>
          <a:lstStyle/>
          <a:p>
            <a:r>
              <a:rPr lang="en-US" dirty="0"/>
              <a:t>Setup a PWM signal on LED1 to not see flickering</a:t>
            </a:r>
          </a:p>
          <a:p>
            <a:r>
              <a:rPr lang="en-US" dirty="0"/>
              <a:t>Sample the LDR at 1kHz</a:t>
            </a:r>
          </a:p>
          <a:p>
            <a:r>
              <a:rPr lang="en-US" dirty="0"/>
              <a:t>Transmit the </a:t>
            </a:r>
            <a:r>
              <a:rPr lang="en-US" b="1" dirty="0"/>
              <a:t>Voltage Level </a:t>
            </a:r>
            <a:r>
              <a:rPr lang="en-US" dirty="0"/>
              <a:t>over UART</a:t>
            </a:r>
            <a:endParaRPr lang="en-US" b="1" dirty="0"/>
          </a:p>
          <a:p>
            <a:r>
              <a:rPr lang="en-US" dirty="0"/>
              <a:t>Adapt the Brightness of LED1 based on the LDR’s reading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DAF0D-7B65-E900-73D9-FC75593C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25" r="33179"/>
          <a:stretch>
            <a:fillRect/>
          </a:stretch>
        </p:blipFill>
        <p:spPr>
          <a:xfrm>
            <a:off x="927364" y="2857500"/>
            <a:ext cx="781538" cy="2498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F89D8-0E28-7E3A-BFF8-65418E2F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20" y="2909494"/>
            <a:ext cx="1611196" cy="2069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AE2BF6-DA2C-CE5A-FA77-B68C5327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727" y="3620145"/>
            <a:ext cx="2124055" cy="486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A54DF7-F899-0481-6A14-AEA595DDE64E}"/>
              </a:ext>
            </a:extLst>
          </p:cNvPr>
          <p:cNvSpPr txBox="1"/>
          <p:nvPr/>
        </p:nvSpPr>
        <p:spPr>
          <a:xfrm>
            <a:off x="4118727" y="2579582"/>
            <a:ext cx="4572000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__HAL_TIM_SET_COMPARE(&amp;htim4, TIM_CHANNEL_4, 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CurrentPWM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9242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9DA0-3CF3-D889-EB5E-4FD7DF5B8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E3FD-5FD1-C6EA-7154-FDC916C7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Template builder: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54FC-ABAB-F55D-E58C-F35044C9A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6326"/>
            <a:ext cx="7886700" cy="40711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 a Template for all topics in this and the previous  class, so in a exam or practical you can just copy your previous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Specifically have:</a:t>
            </a:r>
          </a:p>
          <a:p>
            <a:r>
              <a:rPr lang="en-US" dirty="0"/>
              <a:t>Code ready for interrupt functions</a:t>
            </a:r>
          </a:p>
          <a:p>
            <a:r>
              <a:rPr lang="en-US" dirty="0"/>
              <a:t>Code ready for usage of internal peripherals</a:t>
            </a:r>
          </a:p>
          <a:p>
            <a:pPr lvl="1"/>
            <a:r>
              <a:rPr lang="en-US" dirty="0"/>
              <a:t>ADC</a:t>
            </a:r>
          </a:p>
          <a:p>
            <a:pPr lvl="1"/>
            <a:r>
              <a:rPr lang="en-US" dirty="0"/>
              <a:t>Timers</a:t>
            </a:r>
          </a:p>
          <a:p>
            <a:pPr lvl="1"/>
            <a:r>
              <a:rPr lang="en-US" dirty="0"/>
              <a:t>UART (add sprint)</a:t>
            </a:r>
          </a:p>
          <a:p>
            <a:pPr lvl="1"/>
            <a:r>
              <a:rPr lang="en-US" dirty="0"/>
              <a:t>PWM</a:t>
            </a:r>
          </a:p>
          <a:p>
            <a:pPr lvl="1"/>
            <a:r>
              <a:rPr lang="en-US" dirty="0"/>
              <a:t>Digital I/O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7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89818-1612-EE43-0B13-991F98B4F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C7FE-BEF9-1BCF-C5BC-B87DD96C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</a:t>
            </a:r>
            <a:r>
              <a:rPr lang="en-US" b="1" dirty="0"/>
              <a:t> </a:t>
            </a:r>
            <a:r>
              <a:rPr lang="en-GB" dirty="0"/>
              <a:t>peripherals</a:t>
            </a:r>
            <a:br>
              <a:rPr lang="en-GB" dirty="0"/>
            </a:br>
            <a:br>
              <a:rPr lang="en-GB" dirty="0"/>
            </a:br>
            <a:r>
              <a:rPr lang="en-GB" sz="2400" dirty="0"/>
              <a:t>Field Guide chapters 4,5,6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B294A-F222-E656-266E-EE2130F2B88C}"/>
              </a:ext>
            </a:extLst>
          </p:cNvPr>
          <p:cNvSpPr txBox="1"/>
          <p:nvPr/>
        </p:nvSpPr>
        <p:spPr>
          <a:xfrm>
            <a:off x="526211" y="1599686"/>
            <a:ext cx="40457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b="1" u="sng" dirty="0"/>
              <a:t>Outcomes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PWM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Timers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UART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ADC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/>
              <a:t>https://tinyurl.com/reii323-practical</a:t>
            </a:r>
          </a:p>
          <a:p>
            <a:pPr marL="0" indent="0">
              <a:buNone/>
              <a:defRPr/>
            </a:pPr>
            <a:endParaRPr lang="en-ZA" sz="1800" dirty="0"/>
          </a:p>
          <a:p>
            <a:pPr marL="0" indent="0">
              <a:buNone/>
              <a:defRPr/>
            </a:pPr>
            <a:endParaRPr lang="en-ZA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4FF0D-BC26-109D-1B5E-77AE97DA295E}"/>
              </a:ext>
            </a:extLst>
          </p:cNvPr>
          <p:cNvSpPr txBox="1"/>
          <p:nvPr/>
        </p:nvSpPr>
        <p:spPr>
          <a:xfrm>
            <a:off x="5065871" y="1620738"/>
            <a:ext cx="36190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b="1" u="sng" dirty="0"/>
              <a:t>Class program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In Depth Guide (follow along)</a:t>
            </a:r>
          </a:p>
          <a:p>
            <a:pPr marL="642366" lvl="1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PWM/Timers ± 1h</a:t>
            </a:r>
          </a:p>
          <a:p>
            <a:pPr marL="642366" lvl="1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UART ±30 min</a:t>
            </a:r>
          </a:p>
          <a:p>
            <a:pPr marL="642366" lvl="1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ADC ±30 min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Class Activity- Merge all 4 topics</a:t>
            </a:r>
          </a:p>
          <a:p>
            <a:pPr marL="642366" lvl="1" indent="-285750"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0" indent="0">
              <a:buNone/>
              <a:defRPr/>
            </a:pPr>
            <a:endParaRPr lang="en-ZA" sz="1800" dirty="0"/>
          </a:p>
          <a:p>
            <a:pPr marL="0" indent="0">
              <a:buNone/>
              <a:defRPr/>
            </a:pP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43714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BBA0B-FBDB-8370-37F0-93C870B5D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51AB-6F59-7E15-2B8F-D4C677AF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77875-CBFF-EADE-523E-C107188F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6326"/>
            <a:ext cx="7886700" cy="4071144"/>
          </a:xfrm>
        </p:spPr>
        <p:txBody>
          <a:bodyPr/>
          <a:lstStyle/>
          <a:p>
            <a:r>
              <a:rPr lang="en-US" dirty="0"/>
              <a:t>Setup a PWM signal on LED1 to not see flickering</a:t>
            </a:r>
          </a:p>
          <a:p>
            <a:r>
              <a:rPr lang="en-US" dirty="0"/>
              <a:t>Sample the LDR at 1kHz</a:t>
            </a:r>
          </a:p>
          <a:p>
            <a:r>
              <a:rPr lang="en-US" dirty="0"/>
              <a:t>Transmit the </a:t>
            </a:r>
            <a:r>
              <a:rPr lang="en-US" b="1" dirty="0"/>
              <a:t>Voltage Level </a:t>
            </a:r>
            <a:r>
              <a:rPr lang="en-US" dirty="0"/>
              <a:t>over UART</a:t>
            </a:r>
            <a:endParaRPr lang="en-US" b="1" dirty="0"/>
          </a:p>
          <a:p>
            <a:r>
              <a:rPr lang="en-US" dirty="0"/>
              <a:t>Adapt the Brightness of LED1 based on the LDR’s reading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6AC5C-153D-FFCE-4688-0A7387C05B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25" r="33179"/>
          <a:stretch>
            <a:fillRect/>
          </a:stretch>
        </p:blipFill>
        <p:spPr>
          <a:xfrm>
            <a:off x="927364" y="2857500"/>
            <a:ext cx="781538" cy="2498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87857-91D6-68C5-0199-4B1B3126F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20" y="2909494"/>
            <a:ext cx="1611196" cy="2069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A2B0B-654E-034E-D2CD-E65CF945B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727" y="3620145"/>
            <a:ext cx="2124055" cy="486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53D0B7-28E7-3195-5D7F-E6744B8A246B}"/>
              </a:ext>
            </a:extLst>
          </p:cNvPr>
          <p:cNvSpPr txBox="1"/>
          <p:nvPr/>
        </p:nvSpPr>
        <p:spPr>
          <a:xfrm>
            <a:off x="4118727" y="2579582"/>
            <a:ext cx="4572000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__HAL_TIM_SET_COMPARE(&amp;htim4, TIM_CHANNEL_4, 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CurrentPWM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2431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A28C-5792-E51C-71D2-A73245C87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43EF1-10D5-FD93-41CE-8F8A0F6C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Activity: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AACEF-8C00-5C5D-55A9-B4BD46A02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6326"/>
            <a:ext cx="7886700" cy="40711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4: LED Loading Icon with Tail Effect</a:t>
            </a:r>
          </a:p>
          <a:p>
            <a:pPr marL="0" indent="0">
              <a:buNone/>
            </a:pPr>
            <a:r>
              <a:rPr lang="en-US" dirty="0"/>
              <a:t>Page 356 Field 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2B9EF-0CDD-F594-A3C9-5E01282AA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24" y="2068344"/>
            <a:ext cx="6325483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83889-FF52-15C9-8648-842B4AFCA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0902-FAED-148B-3EA6-62CBC319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Template builder: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9FE0-7670-8A5F-7536-BF82A5DF1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6326"/>
            <a:ext cx="7886700" cy="40711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 a Template for all topics in this and the previous  class, so in a exam or practical you can just copy your previous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Specifically have:</a:t>
            </a:r>
          </a:p>
          <a:p>
            <a:r>
              <a:rPr lang="en-US" dirty="0"/>
              <a:t>Code ready for interrupt functions</a:t>
            </a:r>
          </a:p>
          <a:p>
            <a:r>
              <a:rPr lang="en-US" dirty="0"/>
              <a:t>Code ready for usage of internal peripherals</a:t>
            </a:r>
          </a:p>
          <a:p>
            <a:pPr lvl="1"/>
            <a:r>
              <a:rPr lang="en-US" dirty="0"/>
              <a:t>ADC</a:t>
            </a:r>
          </a:p>
          <a:p>
            <a:pPr lvl="1"/>
            <a:r>
              <a:rPr lang="en-US" dirty="0"/>
              <a:t>Timers</a:t>
            </a:r>
          </a:p>
          <a:p>
            <a:pPr lvl="1"/>
            <a:r>
              <a:rPr lang="en-US" dirty="0"/>
              <a:t>UART (add sprint)</a:t>
            </a:r>
          </a:p>
          <a:p>
            <a:pPr lvl="1"/>
            <a:r>
              <a:rPr lang="en-US" dirty="0"/>
              <a:t>PWM</a:t>
            </a:r>
          </a:p>
          <a:p>
            <a:pPr lvl="1"/>
            <a:r>
              <a:rPr lang="en-US" dirty="0"/>
              <a:t>Digital I/O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75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CA2C6-6170-72DF-21F7-598CA8979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2A7D-3D13-6A7A-079D-04EDAEC5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 anchor="ctr">
            <a:normAutofit/>
          </a:bodyPr>
          <a:lstStyle/>
          <a:p>
            <a:r>
              <a:rPr lang="en-US" b="1" dirty="0"/>
              <a:t>Timer Calculations</a:t>
            </a:r>
          </a:p>
        </p:txBody>
      </p:sp>
      <p:pic>
        <p:nvPicPr>
          <p:cNvPr id="1028" name="Picture 4" descr="Definition of the two basic PWM signals Using the two basic PWM ...">
            <a:extLst>
              <a:ext uri="{FF2B5EF4-FFF2-40B4-BE49-F238E27FC236}">
                <a16:creationId xmlns:a16="http://schemas.microsoft.com/office/drawing/2014/main" id="{6A3B4B50-5FA7-DB4E-94DE-A833DA308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6" y="1082906"/>
            <a:ext cx="3757143" cy="28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021F1-5119-C61A-BC91-1F519AF9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861" y="1140979"/>
            <a:ext cx="4772139" cy="7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2207C-CE9C-07D4-5D68-18D75C88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30195"/>
            <a:ext cx="4021504" cy="699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FAD2C-6E62-A421-B4B8-5370BF47E35A}"/>
              </a:ext>
            </a:extLst>
          </p:cNvPr>
          <p:cNvSpPr txBox="1"/>
          <p:nvPr/>
        </p:nvSpPr>
        <p:spPr>
          <a:xfrm>
            <a:off x="4572000" y="3028070"/>
            <a:ext cx="414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Human Visual range: 	± 1khz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Human Audible range:	± 20khz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8B9E9-3537-0CB6-F453-B938508A5F9A}"/>
              </a:ext>
            </a:extLst>
          </p:cNvPr>
          <p:cNvSpPr txBox="1"/>
          <p:nvPr/>
        </p:nvSpPr>
        <p:spPr>
          <a:xfrm>
            <a:off x="5011947" y="4442604"/>
            <a:ext cx="282946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 Source = Internal Clock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A2D5DD-CEF3-E02F-02AA-D05DB6B04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57" y="4260143"/>
            <a:ext cx="4021504" cy="4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7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87CA3-7A6B-CE7B-3CBD-F78B20C0C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C0BA-A531-362C-A426-D3B625AD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Timers and Interrupts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427ED-1C77-F56E-8810-32BF3BF46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94" y="2894714"/>
            <a:ext cx="6400699" cy="1091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34077-AA7F-C493-679F-34E8D2096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01" y="1408907"/>
            <a:ext cx="3687998" cy="9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4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A275-3708-3DBC-8638-7B4E84C1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57F4-D803-5C5B-57F8-2E33CD66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B3265-366B-A06C-0FD6-6EFC97298411}"/>
              </a:ext>
            </a:extLst>
          </p:cNvPr>
          <p:cNvSpPr txBox="1"/>
          <p:nvPr/>
        </p:nvSpPr>
        <p:spPr>
          <a:xfrm>
            <a:off x="698988" y="1334292"/>
            <a:ext cx="581395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Must be able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Echo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Parse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Send Commands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 err="1"/>
              <a:t>fieldguide</a:t>
            </a:r>
            <a:r>
              <a:rPr lang="en-US" sz="2000" dirty="0"/>
              <a:t> pages 315 – 318</a:t>
            </a:r>
          </a:p>
          <a:p>
            <a:endParaRPr lang="en-US" sz="2000" dirty="0"/>
          </a:p>
          <a:p>
            <a:r>
              <a:rPr lang="en-US" sz="2000" dirty="0"/>
              <a:t>UART Template available on </a:t>
            </a:r>
            <a:r>
              <a:rPr lang="en-US" sz="2000" dirty="0" err="1"/>
              <a:t>github</a:t>
            </a:r>
            <a:endParaRPr lang="en-US" sz="2000" dirty="0"/>
          </a:p>
          <a:p>
            <a:r>
              <a:rPr lang="en-US" sz="2000" dirty="0"/>
              <a:t>Switch headers, download PuTTY / Termite</a:t>
            </a:r>
          </a:p>
        </p:txBody>
      </p:sp>
    </p:spTree>
    <p:extLst>
      <p:ext uri="{BB962C8B-B14F-4D97-AF65-F5344CB8AC3E}">
        <p14:creationId xmlns:p14="http://schemas.microsoft.com/office/powerpoint/2010/main" val="408047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9F092-8184-5042-76FA-825A591DE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087D-2498-C345-B357-8F7D82F0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ADC (with LDR example)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AD8D-996B-BA83-6502-D461637FB398}"/>
              </a:ext>
            </a:extLst>
          </p:cNvPr>
          <p:cNvSpPr txBox="1"/>
          <p:nvPr/>
        </p:nvSpPr>
        <p:spPr>
          <a:xfrm>
            <a:off x="1248507" y="1180122"/>
            <a:ext cx="6646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only have 1 ADC, thus you can only sample 1 channel at a time</a:t>
            </a:r>
          </a:p>
          <a:p>
            <a:endParaRPr lang="en-US" sz="1800" dirty="0"/>
          </a:p>
          <a:p>
            <a:r>
              <a:rPr lang="en-US" sz="1800" dirty="0"/>
              <a:t>For now only basic ADC usage is required: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3C304-CC89-B319-A791-DBF227257C5C}"/>
              </a:ext>
            </a:extLst>
          </p:cNvPr>
          <p:cNvSpPr txBox="1"/>
          <p:nvPr/>
        </p:nvSpPr>
        <p:spPr>
          <a:xfrm>
            <a:off x="1605084" y="3946976"/>
            <a:ext cx="593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rolling average is advised but not strictly necessary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ED5A5-BBE0-BC73-7A5B-516DB24D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43" y="2466020"/>
            <a:ext cx="6373114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7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WU_Large_Academic.potx" id="{AAFF7588-5881-4858-B95C-5B7493537A0E}" vid="{FAACB9F7-035C-4950-80F5-69E3ACDA72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6831</TotalTime>
  <Words>392</Words>
  <Application>Microsoft Office PowerPoint</Application>
  <PresentationFormat>On-screen Show (16:10)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Office Theme</vt:lpstr>
      <vt:lpstr>REII323– Embedded Operating systems</vt:lpstr>
      <vt:lpstr>Internal peripherals  Field Guide chapters 4,5,6</vt:lpstr>
      <vt:lpstr>Class Activity:</vt:lpstr>
      <vt:lpstr>Advanced Activity:</vt:lpstr>
      <vt:lpstr>Function Template builder:</vt:lpstr>
      <vt:lpstr>Timer Calculations</vt:lpstr>
      <vt:lpstr>Timers and Interrupts</vt:lpstr>
      <vt:lpstr>UART</vt:lpstr>
      <vt:lpstr>ADC (with LDR example)</vt:lpstr>
      <vt:lpstr>Class Activity:</vt:lpstr>
      <vt:lpstr>Function Template builder:</vt:lpstr>
    </vt:vector>
  </TitlesOfParts>
  <Company>North-West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28611357</dc:creator>
  <cp:lastModifiedBy>Gerrit Buter</cp:lastModifiedBy>
  <cp:revision>9</cp:revision>
  <dcterms:created xsi:type="dcterms:W3CDTF">2018-05-22T17:33:21Z</dcterms:created>
  <dcterms:modified xsi:type="dcterms:W3CDTF">2025-09-02T14:50:24Z</dcterms:modified>
</cp:coreProperties>
</file>